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5" r:id="rId4"/>
    <p:sldId id="266" r:id="rId5"/>
    <p:sldId id="267" r:id="rId6"/>
    <p:sldId id="260" r:id="rId7"/>
    <p:sldId id="258" r:id="rId8"/>
    <p:sldId id="269" r:id="rId9"/>
    <p:sldId id="268" r:id="rId10"/>
  </p:sldIdLst>
  <p:sldSz cx="9144000" cy="6858000" type="screen4x3"/>
  <p:notesSz cx="6858000" cy="9144000"/>
  <p:custShowLst>
    <p:custShow name="Pokaz niestandardowy 1" id="0">
      <p:sldLst>
        <p:sld r:id="rId7"/>
      </p:sldLst>
    </p:custShow>
  </p:custShow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425" autoAdjust="0"/>
    <p:restoredTop sz="94660"/>
  </p:normalViewPr>
  <p:slideViewPr>
    <p:cSldViewPr>
      <p:cViewPr varScale="1">
        <p:scale>
          <a:sx n="80" d="100"/>
          <a:sy n="80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0000"/>
            <a:lum/>
          </a:blip>
          <a:srcRect/>
          <a:stretch>
            <a:fillRect l="-37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CEA66-907B-4EDA-892E-940693F2A3A3}" type="datetimeFigureOut">
              <a:rPr lang="pl-PL" smtClean="0"/>
              <a:pPr/>
              <a:t>2021-11-19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6694D-38B2-422B-AA2E-E2D5153FB47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toshiba\Desktop\BRZEZA%20LITACZ\film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toshiba\Desktop\BRZEZA%20LITACZ\piosenka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shiba\Desktop\plakat-na-strone-14615794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aśnienie prostokątne zaokrąglone 5"/>
          <p:cNvSpPr/>
          <p:nvPr/>
        </p:nvSpPr>
        <p:spPr>
          <a:xfrm>
            <a:off x="6516216" y="404664"/>
            <a:ext cx="2448272" cy="115212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Drodzy uczniowie co wydarzyło się 3 maja 1791 roku??</a:t>
            </a:r>
            <a:endParaRPr lang="pl-PL" dirty="0"/>
          </a:p>
        </p:txBody>
      </p:sp>
      <p:sp>
        <p:nvSpPr>
          <p:cNvPr id="3" name="Objaśnienie owalne 2"/>
          <p:cNvSpPr/>
          <p:nvPr/>
        </p:nvSpPr>
        <p:spPr>
          <a:xfrm>
            <a:off x="3779912" y="2924944"/>
            <a:ext cx="2808312" cy="1152128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 tym dniu w Polsce uchwalono konstytucję!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9512" y="116632"/>
            <a:ext cx="3885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Zapraszamy na krótką lekcję historii </a:t>
            </a:r>
            <a:r>
              <a:rPr lang="pl-PL" b="1" dirty="0" smtClean="0">
                <a:sym typeface="Wingdings" pitchFamily="2" charset="2"/>
              </a:rPr>
              <a:t> </a:t>
            </a: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3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aśnienie prostokątne zaokrąglone 5"/>
          <p:cNvSpPr/>
          <p:nvPr/>
        </p:nvSpPr>
        <p:spPr>
          <a:xfrm>
            <a:off x="6876256" y="692696"/>
            <a:ext cx="2088232" cy="864096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 co to takiego konstytucja?</a:t>
            </a:r>
            <a:endParaRPr lang="pl-PL" dirty="0"/>
          </a:p>
        </p:txBody>
      </p:sp>
      <p:sp>
        <p:nvSpPr>
          <p:cNvPr id="3" name="Objaśnienie owalne 2"/>
          <p:cNvSpPr/>
          <p:nvPr/>
        </p:nvSpPr>
        <p:spPr>
          <a:xfrm>
            <a:off x="5868144" y="3140968"/>
            <a:ext cx="3275856" cy="792088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Zawiera prawa i obowiązki obywateli!</a:t>
            </a:r>
            <a:endParaRPr lang="pl-PL" dirty="0"/>
          </a:p>
        </p:txBody>
      </p:sp>
      <p:sp>
        <p:nvSpPr>
          <p:cNvPr id="4" name="Objaśnienie owalne 3"/>
          <p:cNvSpPr/>
          <p:nvPr/>
        </p:nvSpPr>
        <p:spPr>
          <a:xfrm>
            <a:off x="907976" y="629072"/>
            <a:ext cx="3528392" cy="1152128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Konstytucja jest to najważniejszy dokument w państwie .</a:t>
            </a:r>
            <a:endParaRPr lang="pl-PL" dirty="0"/>
          </a:p>
        </p:txBody>
      </p:sp>
      <p:sp>
        <p:nvSpPr>
          <p:cNvPr id="7" name="Objaśnienie owalne 6"/>
          <p:cNvSpPr/>
          <p:nvPr/>
        </p:nvSpPr>
        <p:spPr>
          <a:xfrm>
            <a:off x="1691680" y="3356992"/>
            <a:ext cx="3275856" cy="792088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Mówi o tym kto ma rządzić w państwie i w jaki sposób.</a:t>
            </a: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3" grpId="0" build="allAtOnce" animBg="1"/>
      <p:bldP spid="4" grpId="0" build="allAtOnce" animBg="1"/>
      <p:bldP spid="7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aśnienie prostokątne zaokrąglone 5"/>
          <p:cNvSpPr/>
          <p:nvPr/>
        </p:nvSpPr>
        <p:spPr>
          <a:xfrm>
            <a:off x="6948264" y="692696"/>
            <a:ext cx="2088232" cy="864096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Czy w Polsce była potrzebna konstytucja?</a:t>
            </a:r>
            <a:endParaRPr lang="pl-PL" dirty="0"/>
          </a:p>
        </p:txBody>
      </p:sp>
      <p:sp>
        <p:nvSpPr>
          <p:cNvPr id="3" name="Objaśnienie owalne 2"/>
          <p:cNvSpPr/>
          <p:nvPr/>
        </p:nvSpPr>
        <p:spPr>
          <a:xfrm>
            <a:off x="5940152" y="1268760"/>
            <a:ext cx="936104" cy="720080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Tak!</a:t>
            </a:r>
            <a:endParaRPr lang="pl-PL" dirty="0"/>
          </a:p>
        </p:txBody>
      </p:sp>
      <p:sp>
        <p:nvSpPr>
          <p:cNvPr id="4" name="Objaśnienie owalne 3"/>
          <p:cNvSpPr/>
          <p:nvPr/>
        </p:nvSpPr>
        <p:spPr>
          <a:xfrm>
            <a:off x="3491880" y="692696"/>
            <a:ext cx="2376264" cy="1224136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Konstytucja była ratunkiem dla Rzeczpospolitej.</a:t>
            </a: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3" grpId="0" build="allAtOnce" animBg="1"/>
      <p:bldP spid="4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aśnienie prostokątne zaokrąglone 5"/>
          <p:cNvSpPr/>
          <p:nvPr/>
        </p:nvSpPr>
        <p:spPr>
          <a:xfrm>
            <a:off x="6948264" y="692696"/>
            <a:ext cx="2088232" cy="864096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Kto był twórcą konstytucji?</a:t>
            </a:r>
            <a:endParaRPr lang="pl-PL" dirty="0"/>
          </a:p>
        </p:txBody>
      </p:sp>
      <p:sp>
        <p:nvSpPr>
          <p:cNvPr id="4" name="Objaśnienie owalne 3"/>
          <p:cNvSpPr/>
          <p:nvPr/>
        </p:nvSpPr>
        <p:spPr>
          <a:xfrm>
            <a:off x="1763688" y="3068960"/>
            <a:ext cx="2880320" cy="936104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Twórcami byli Hugo Kołłątaj, Stanisław Staszic…</a:t>
            </a:r>
            <a:endParaRPr lang="pl-PL" dirty="0"/>
          </a:p>
        </p:txBody>
      </p:sp>
      <p:sp>
        <p:nvSpPr>
          <p:cNvPr id="5" name="Objaśnienie w chmurce 4"/>
          <p:cNvSpPr/>
          <p:nvPr/>
        </p:nvSpPr>
        <p:spPr>
          <a:xfrm>
            <a:off x="6300192" y="3068960"/>
            <a:ext cx="1224136" cy="8640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Hm…</a:t>
            </a:r>
            <a:endParaRPr lang="pl-PL" dirty="0"/>
          </a:p>
        </p:txBody>
      </p:sp>
      <p:sp>
        <p:nvSpPr>
          <p:cNvPr id="7" name="Objaśnienie owalne 6"/>
          <p:cNvSpPr/>
          <p:nvPr/>
        </p:nvSpPr>
        <p:spPr>
          <a:xfrm>
            <a:off x="1043608" y="980728"/>
            <a:ext cx="2880320" cy="936104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 jeszcze </a:t>
            </a:r>
            <a:r>
              <a:rPr lang="pl-PL" dirty="0" err="1" smtClean="0"/>
              <a:t>Igancy</a:t>
            </a:r>
            <a:r>
              <a:rPr lang="pl-PL" dirty="0"/>
              <a:t> </a:t>
            </a:r>
            <a:r>
              <a:rPr lang="pl-PL" dirty="0" smtClean="0"/>
              <a:t>Potocki i Stanisław Małachowski …</a:t>
            </a:r>
            <a:endParaRPr lang="pl-PL" dirty="0"/>
          </a:p>
        </p:txBody>
      </p:sp>
      <p:sp>
        <p:nvSpPr>
          <p:cNvPr id="8" name="Objaśnienie owalne 7"/>
          <p:cNvSpPr/>
          <p:nvPr/>
        </p:nvSpPr>
        <p:spPr>
          <a:xfrm>
            <a:off x="4211960" y="3501008"/>
            <a:ext cx="1512168" cy="720080"/>
          </a:xfrm>
          <a:prstGeom prst="wedgeEllipse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 inni…</a:t>
            </a:r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4" grpId="0" build="allAtOnce" animBg="1"/>
      <p:bldP spid="5" grpId="0" build="allAtOnce" animBg="1"/>
      <p:bldP spid="7" grpId="0" build="allAtOnce" animBg="1"/>
      <p:bldP spid="8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podsumowanie                               	– krótki filmik:    		                </a:t>
            </a: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(należy 2 razy kliknąć czarny kwadrat)</a:t>
            </a:r>
            <a:endParaRPr lang="pl-PL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film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1628800"/>
            <a:ext cx="6696744" cy="502255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Zachęcam również do posłuchania i wspólnego zaśpiewania: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(należy</a:t>
            </a:r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kliknąć obrazek)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osenka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699792" y="2276872"/>
            <a:ext cx="4020277" cy="301520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Święto Narodowe Trzeciego Maja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348880"/>
            <a:ext cx="8229600" cy="3401219"/>
          </a:xfrm>
        </p:spPr>
        <p:txBody>
          <a:bodyPr/>
          <a:lstStyle/>
          <a:p>
            <a:pPr>
              <a:buNone/>
            </a:pPr>
            <a:r>
              <a:rPr lang="pl-PL" i="1" dirty="0" smtClean="0"/>
              <a:t>   -  jest to polskie święto państwowe obchodzone 3 maja w rocznicę uchwalenia Konstytucji 3 maja (1791), ustanowione w 1919 roku i ponownie w 1990 roku. </a:t>
            </a:r>
          </a:p>
          <a:p>
            <a:pPr>
              <a:buNone/>
            </a:pPr>
            <a:r>
              <a:rPr lang="pl-PL" i="1" dirty="0" smtClean="0"/>
              <a:t>    3 maj jest bardzo ważnym dniem dla wszystkich Polaków.  </a:t>
            </a:r>
          </a:p>
          <a:p>
            <a:endParaRPr lang="pl-PL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717032"/>
            <a:ext cx="8219256" cy="1138138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Dziękujemy za uwagę</a:t>
            </a:r>
            <a:endParaRPr lang="pl-PL" sz="28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155</Words>
  <Application>Microsoft Office PowerPoint</Application>
  <PresentationFormat>Pokaz na ekranie (4:3)</PresentationFormat>
  <Paragraphs>21</Paragraphs>
  <Slides>9</Slides>
  <Notes>0</Notes>
  <HiddenSlides>0</HiddenSlides>
  <MMClips>2</MMClips>
  <ScaleCrop>false</ScaleCrop>
  <HeadingPairs>
    <vt:vector size="6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  <vt:variant>
        <vt:lpstr>Pokazy niestandardowe</vt:lpstr>
      </vt:variant>
      <vt:variant>
        <vt:i4>1</vt:i4>
      </vt:variant>
    </vt:vector>
  </HeadingPairs>
  <TitlesOfParts>
    <vt:vector size="11" baseType="lpstr">
      <vt:lpstr>Motyw pakietu Office</vt:lpstr>
      <vt:lpstr>Slajd 1</vt:lpstr>
      <vt:lpstr>Slajd 2</vt:lpstr>
      <vt:lpstr>Slajd 3</vt:lpstr>
      <vt:lpstr>Slajd 4</vt:lpstr>
      <vt:lpstr>Slajd 5</vt:lpstr>
      <vt:lpstr>Na podsumowanie                                – krótki filmik:                      (należy 2 razy kliknąć czarny kwadrat)</vt:lpstr>
      <vt:lpstr>Zachęcam również do posłuchania i wspólnego zaśpiewania:  (należy kliknąć obrazek)</vt:lpstr>
      <vt:lpstr>Święto Narodowe Trzeciego Maja </vt:lpstr>
      <vt:lpstr>Dziękujemy za uwagę</vt:lpstr>
      <vt:lpstr>Pokaz niestandardowy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toshiba</dc:creator>
  <cp:lastModifiedBy>xxx</cp:lastModifiedBy>
  <cp:revision>17</cp:revision>
  <dcterms:created xsi:type="dcterms:W3CDTF">2020-04-30T10:50:15Z</dcterms:created>
  <dcterms:modified xsi:type="dcterms:W3CDTF">2021-11-19T20:04:07Z</dcterms:modified>
</cp:coreProperties>
</file>